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4" r:id="rId2"/>
    <p:sldId id="256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  <p:sldId id="262" r:id="rId15"/>
    <p:sldId id="269" r:id="rId16"/>
    <p:sldId id="270" r:id="rId17"/>
    <p:sldId id="276" r:id="rId18"/>
    <p:sldId id="271" r:id="rId19"/>
    <p:sldId id="277" r:id="rId20"/>
    <p:sldId id="272" r:id="rId21"/>
    <p:sldId id="278" r:id="rId22"/>
    <p:sldId id="297" r:id="rId23"/>
    <p:sldId id="281" r:id="rId24"/>
    <p:sldId id="285" r:id="rId25"/>
    <p:sldId id="289" r:id="rId26"/>
    <p:sldId id="290" r:id="rId27"/>
    <p:sldId id="291" r:id="rId28"/>
    <p:sldId id="292" r:id="rId29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86" y="-84"/>
      </p:cViewPr>
      <p:guideLst>
        <p:guide orient="horz" pos="2911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E6FF86AB-1284-43C1-9F8F-CF4E56FF12E0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4AB79D7B-0C0D-4AD3-ADA7-310FEB65F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18C7F145-35B0-4BD0-8DB4-FC8C5C2A8CE9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4" tIns="46268" rIns="92534" bIns="462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34" tIns="46268" rIns="92534" bIns="462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14A52081-FEFB-4BA1-8350-74AAD04D29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dirty="0" smtClean="0"/>
              <a:t>You can use 1 leg or 2 to create the resistance</a:t>
            </a:r>
            <a:r>
              <a:rPr lang="en-US" baseline="0" dirty="0" smtClean="0"/>
              <a:t> needed.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Do NOT move your back.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Use your arms to stretch band to your shoulders and slowly back down to the starting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dirty="0" smtClean="0"/>
              <a:t>You do not need</a:t>
            </a:r>
            <a:r>
              <a:rPr lang="en-US" baseline="0" dirty="0" smtClean="0"/>
              <a:t> a band for this exercise.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You can stand on a block or a book to make it more challenging.  Lift body up onto tip toes, slowly lower back to starting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dirty="0" smtClean="0"/>
              <a:t>Place the band on the floor with the handles</a:t>
            </a:r>
            <a:r>
              <a:rPr lang="en-US" baseline="0" dirty="0" smtClean="0"/>
              <a:t> together.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Step on the band, not the handles.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Kick up working leg and try to hold it for a second before bringing leg back down to starting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dirty="0" smtClean="0"/>
              <a:t>You are working your </a:t>
            </a:r>
            <a:r>
              <a:rPr lang="en-US" dirty="0" err="1" smtClean="0"/>
              <a:t>obliques</a:t>
            </a:r>
            <a:r>
              <a:rPr lang="en-US" dirty="0" smtClean="0"/>
              <a:t> (side abs).</a:t>
            </a:r>
          </a:p>
          <a:p>
            <a:pPr marL="231336" indent="-231336">
              <a:buAutoNum type="arabicPeriod"/>
            </a:pPr>
            <a:r>
              <a:rPr lang="en-US" dirty="0" smtClean="0"/>
              <a:t>You</a:t>
            </a:r>
            <a:r>
              <a:rPr lang="en-US" baseline="0" dirty="0" smtClean="0"/>
              <a:t> can adjust the resistance by shortening the length of the band.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Stretch the band over your head doing a side bend.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dirty="0" err="1" smtClean="0"/>
              <a:t>Tricep</a:t>
            </a:r>
            <a:r>
              <a:rPr lang="en-US" dirty="0" smtClean="0"/>
              <a:t> extension</a:t>
            </a:r>
          </a:p>
          <a:p>
            <a:pPr marL="231336" indent="-231336">
              <a:buAutoNum type="arabicPeriod"/>
            </a:pPr>
            <a:r>
              <a:rPr lang="en-US" dirty="0" smtClean="0"/>
              <a:t>If standing on the band</a:t>
            </a:r>
            <a:r>
              <a:rPr lang="en-US" baseline="0" dirty="0" smtClean="0"/>
              <a:t> does not provide enough resistance, hold the band with your opposite hand.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baseline="0" dirty="0" smtClean="0"/>
              <a:t>Never let your knee cross the imaginary line of your toe.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For this particular lunge you are only bending your back leg.  (90 degree angle)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Keep your weight over the band or it will snap back at you.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To modify this move, don’t use the band.  Master the move first!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baseline="0" dirty="0" smtClean="0"/>
              <a:t>Twist your trunk (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area) from one side (low) to the other (high).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Concentrate on using your abs as much as possible for this movement.   Twist from one side to the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baseline="0" dirty="0" smtClean="0"/>
              <a:t>Keep your back flat.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Try to squeeze your elbows together behind your 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336" indent="-231336">
              <a:buAutoNum type="arabicPeriod"/>
            </a:pPr>
            <a:r>
              <a:rPr lang="en-US" dirty="0" smtClean="0"/>
              <a:t>Keep your arms straight with only a slight</a:t>
            </a:r>
            <a:r>
              <a:rPr lang="en-US" baseline="0" dirty="0" smtClean="0"/>
              <a:t> bend at elbow.</a:t>
            </a:r>
          </a:p>
          <a:p>
            <a:pPr marL="231336" indent="-231336">
              <a:buAutoNum type="arabicPeriod"/>
            </a:pPr>
            <a:r>
              <a:rPr lang="en-US" baseline="0" dirty="0" smtClean="0"/>
              <a:t>Stretch band to chest and slowly lift back to starting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 Squeeze shoulders up and slowly lower back to starting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52081-FEFB-4BA1-8350-74AAD04D299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D48D-FB27-4205-89F2-566B84D5920D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F0A4-017E-470D-A795-57AD59C9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tjms21\NirodeJ$\My%20videos\2010\Down%20Jay%20Sean%20ft.%20Lil%20Wayne%20Lyrics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WORD\8th%20grade\Fitness\workout%20logs%20bmi%20exercise%20pics%20everything%20fitness%20for%20stations\exercises%20pics\workout%20video\The%20Outfield%20-%20Your%20Love%20fast.wav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FF00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Ms. </a:t>
            </a:r>
            <a:r>
              <a:rPr lang="en-US" sz="3600" dirty="0" err="1" smtClean="0">
                <a:solidFill>
                  <a:schemeClr val="bg1"/>
                </a:solidFill>
              </a:rPr>
              <a:t>Nirode’s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Total Body Workout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rgbClr val="FF00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Equipment Needed: 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Rubber resistance bands</a:t>
            </a:r>
          </a:p>
          <a:p>
            <a:pPr>
              <a:buNone/>
            </a:pPr>
            <a:r>
              <a:rPr lang="en-US" sz="2400" u="sng" dirty="0" smtClean="0"/>
              <a:t>Circuit Training/Interval Training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Works all your major muscle groups…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Get your heart pumping…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Tone your muscles…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Burn calories…</a:t>
            </a:r>
          </a:p>
        </p:txBody>
      </p:sp>
      <p:pic>
        <p:nvPicPr>
          <p:cNvPr id="1028" name="Picture 4" descr="C:\Documents and Settings\nirodej\My Documents\My Pictures\Microsoft Clip Organizer\CG28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876800"/>
            <a:ext cx="1828800" cy="1155700"/>
          </a:xfrm>
          <a:prstGeom prst="rect">
            <a:avLst/>
          </a:prstGeom>
          <a:noFill/>
        </p:spPr>
      </p:pic>
      <p:pic>
        <p:nvPicPr>
          <p:cNvPr id="8" name="Picture 7" descr="strength5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81200"/>
            <a:ext cx="2547938" cy="1905000"/>
          </a:xfrm>
          <a:prstGeom prst="rect">
            <a:avLst/>
          </a:prstGeom>
        </p:spPr>
      </p:pic>
      <p:pic>
        <p:nvPicPr>
          <p:cNvPr id="9" name="Picture 8" descr="animated sit up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181600"/>
            <a:ext cx="1200150" cy="914400"/>
          </a:xfrm>
          <a:prstGeom prst="rect">
            <a:avLst/>
          </a:prstGeom>
        </p:spPr>
      </p:pic>
      <p:pic>
        <p:nvPicPr>
          <p:cNvPr id="10" name="Picture 9" descr="bookmark 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9850" y="4267200"/>
            <a:ext cx="3430848" cy="1780332"/>
          </a:xfrm>
          <a:prstGeom prst="rect">
            <a:avLst/>
          </a:prstGeom>
        </p:spPr>
      </p:pic>
      <p:pic>
        <p:nvPicPr>
          <p:cNvPr id="11" name="Picture 10" descr="dancin co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609600"/>
            <a:ext cx="771525" cy="895350"/>
          </a:xfrm>
          <a:prstGeom prst="rect">
            <a:avLst/>
          </a:prstGeom>
        </p:spPr>
      </p:pic>
      <p:pic>
        <p:nvPicPr>
          <p:cNvPr id="12" name="Picture 11" descr="dancin co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609600"/>
            <a:ext cx="77152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ooper Black" pitchFamily="18" charset="0"/>
              </a:rPr>
              <a:t>Lunge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533400"/>
            <a:ext cx="1905000" cy="714375"/>
          </a:xfrm>
          <a:prstGeom prst="rect">
            <a:avLst/>
          </a:prstGeom>
        </p:spPr>
      </p:pic>
      <p:pic>
        <p:nvPicPr>
          <p:cNvPr id="8" name="Picture 7" descr="lunge1.JPG"/>
          <p:cNvPicPr>
            <a:picLocks noChangeAspect="1"/>
          </p:cNvPicPr>
          <p:nvPr/>
        </p:nvPicPr>
        <p:blipFill>
          <a:blip r:embed="rId5" cstate="print"/>
          <a:srcRect r="-5660" b="13208"/>
          <a:stretch>
            <a:fillRect/>
          </a:stretch>
        </p:blipFill>
        <p:spPr>
          <a:xfrm>
            <a:off x="914400" y="1981200"/>
            <a:ext cx="3200400" cy="3505200"/>
          </a:xfrm>
          <a:prstGeom prst="rect">
            <a:avLst/>
          </a:prstGeom>
        </p:spPr>
      </p:pic>
      <p:pic>
        <p:nvPicPr>
          <p:cNvPr id="9" name="Picture 8" descr="lunges2.JPG"/>
          <p:cNvPicPr>
            <a:picLocks noChangeAspect="1"/>
          </p:cNvPicPr>
          <p:nvPr/>
        </p:nvPicPr>
        <p:blipFill>
          <a:blip r:embed="rId6" cstate="print"/>
          <a:srcRect r="4545" b="13208"/>
          <a:stretch>
            <a:fillRect/>
          </a:stretch>
        </p:blipFill>
        <p:spPr>
          <a:xfrm>
            <a:off x="4953000" y="1981200"/>
            <a:ext cx="3200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Cooper Black" pitchFamily="18" charset="0"/>
              </a:rPr>
              <a:t>Ab</a:t>
            </a:r>
            <a:r>
              <a:rPr lang="en-US" sz="5400" dirty="0" smtClean="0">
                <a:latin typeface="Cooper Black" pitchFamily="18" charset="0"/>
              </a:rPr>
              <a:t> Chops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57200"/>
            <a:ext cx="1905000" cy="714375"/>
          </a:xfrm>
          <a:prstGeom prst="rect">
            <a:avLst/>
          </a:prstGeom>
        </p:spPr>
      </p:pic>
      <p:pic>
        <p:nvPicPr>
          <p:cNvPr id="8" name="Picture 7" descr="abchop1.JPG"/>
          <p:cNvPicPr>
            <a:picLocks noChangeAspect="1"/>
          </p:cNvPicPr>
          <p:nvPr/>
        </p:nvPicPr>
        <p:blipFill>
          <a:blip r:embed="rId5" cstate="print"/>
          <a:srcRect l="23405" t="34894" r="6808" b="6383"/>
          <a:stretch>
            <a:fillRect/>
          </a:stretch>
        </p:blipFill>
        <p:spPr>
          <a:xfrm>
            <a:off x="914400" y="1981200"/>
            <a:ext cx="3124200" cy="3505200"/>
          </a:xfrm>
          <a:prstGeom prst="rect">
            <a:avLst/>
          </a:prstGeom>
        </p:spPr>
      </p:pic>
      <p:pic>
        <p:nvPicPr>
          <p:cNvPr id="9" name="Picture 8" descr="abchop3.JPG"/>
          <p:cNvPicPr>
            <a:picLocks noChangeAspect="1"/>
          </p:cNvPicPr>
          <p:nvPr/>
        </p:nvPicPr>
        <p:blipFill>
          <a:blip r:embed="rId6" cstate="print"/>
          <a:srcRect l="32222" t="10000" r="1111" b="16624"/>
          <a:stretch>
            <a:fillRect/>
          </a:stretch>
        </p:blipFill>
        <p:spPr>
          <a:xfrm>
            <a:off x="5257800" y="2057400"/>
            <a:ext cx="2819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Cooper Black" pitchFamily="18" charset="0"/>
              </a:rPr>
              <a:t>Bent Over Row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57200"/>
            <a:ext cx="1905000" cy="714375"/>
          </a:xfrm>
          <a:prstGeom prst="rect">
            <a:avLst/>
          </a:prstGeom>
        </p:spPr>
      </p:pic>
      <p:pic>
        <p:nvPicPr>
          <p:cNvPr id="8" name="Picture 7" descr="bentoverrow1.JPG"/>
          <p:cNvPicPr>
            <a:picLocks noChangeAspect="1"/>
          </p:cNvPicPr>
          <p:nvPr/>
        </p:nvPicPr>
        <p:blipFill>
          <a:blip r:embed="rId5" cstate="print"/>
          <a:srcRect l="32222" t="25555" r="8518" b="20000"/>
          <a:stretch>
            <a:fillRect/>
          </a:stretch>
        </p:blipFill>
        <p:spPr>
          <a:xfrm>
            <a:off x="914400" y="2057400"/>
            <a:ext cx="3048000" cy="3429000"/>
          </a:xfrm>
          <a:prstGeom prst="rect">
            <a:avLst/>
          </a:prstGeom>
        </p:spPr>
      </p:pic>
      <p:pic>
        <p:nvPicPr>
          <p:cNvPr id="9" name="Picture 8" descr="bentoverrow2.JPG"/>
          <p:cNvPicPr>
            <a:picLocks noChangeAspect="1"/>
          </p:cNvPicPr>
          <p:nvPr/>
        </p:nvPicPr>
        <p:blipFill>
          <a:blip r:embed="rId6" cstate="print"/>
          <a:srcRect l="27778" t="23333" r="18888" b="18889"/>
          <a:stretch>
            <a:fillRect/>
          </a:stretch>
        </p:blipFill>
        <p:spPr>
          <a:xfrm>
            <a:off x="5029200" y="1981200"/>
            <a:ext cx="2971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Cooper Black" pitchFamily="18" charset="0"/>
              </a:rPr>
              <a:t>Lat Pull Down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457200"/>
            <a:ext cx="1905000" cy="714375"/>
          </a:xfrm>
          <a:prstGeom prst="rect">
            <a:avLst/>
          </a:prstGeom>
        </p:spPr>
      </p:pic>
      <p:pic>
        <p:nvPicPr>
          <p:cNvPr id="7" name="Down Jay Sean ft. Lil Wayne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43600" y="609600"/>
            <a:ext cx="304800" cy="304800"/>
          </a:xfrm>
          <a:prstGeom prst="rect">
            <a:avLst/>
          </a:prstGeom>
        </p:spPr>
      </p:pic>
      <p:pic>
        <p:nvPicPr>
          <p:cNvPr id="8" name="Picture 7" descr="latpulldown1.JPG"/>
          <p:cNvPicPr>
            <a:picLocks noChangeAspect="1"/>
          </p:cNvPicPr>
          <p:nvPr/>
        </p:nvPicPr>
        <p:blipFill>
          <a:blip r:embed="rId7" cstate="print"/>
          <a:srcRect l="12963" t="12222" r="17408" b="10000"/>
          <a:stretch>
            <a:fillRect/>
          </a:stretch>
        </p:blipFill>
        <p:spPr>
          <a:xfrm>
            <a:off x="762000" y="1981200"/>
            <a:ext cx="3352800" cy="3505200"/>
          </a:xfrm>
          <a:prstGeom prst="rect">
            <a:avLst/>
          </a:prstGeom>
        </p:spPr>
      </p:pic>
      <p:pic>
        <p:nvPicPr>
          <p:cNvPr id="9" name="Picture 8" descr="latpulldown2.JPG"/>
          <p:cNvPicPr>
            <a:picLocks noChangeAspect="1"/>
          </p:cNvPicPr>
          <p:nvPr/>
        </p:nvPicPr>
        <p:blipFill>
          <a:blip r:embed="rId8" cstate="print"/>
          <a:srcRect l="10000" t="15556" r="7037" b="11111"/>
          <a:stretch>
            <a:fillRect/>
          </a:stretch>
        </p:blipFill>
        <p:spPr>
          <a:xfrm>
            <a:off x="4953000" y="1905001"/>
            <a:ext cx="316807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07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pic>
        <p:nvPicPr>
          <p:cNvPr id="5" name="The Outfield - Your Love fast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342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Cooper Black" pitchFamily="18" charset="0"/>
              </a:rPr>
              <a:t>Shoulder Shrug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57200"/>
            <a:ext cx="1905000" cy="714375"/>
          </a:xfrm>
          <a:prstGeom prst="rect">
            <a:avLst/>
          </a:prstGeom>
        </p:spPr>
      </p:pic>
      <p:pic>
        <p:nvPicPr>
          <p:cNvPr id="8" name="Picture 7" descr="shoulder shrug.JPG"/>
          <p:cNvPicPr>
            <a:picLocks noChangeAspect="1"/>
          </p:cNvPicPr>
          <p:nvPr/>
        </p:nvPicPr>
        <p:blipFill>
          <a:blip r:embed="rId5" cstate="print"/>
          <a:srcRect l="21852" t="11111" r="18889" b="10000"/>
          <a:stretch>
            <a:fillRect/>
          </a:stretch>
        </p:blipFill>
        <p:spPr>
          <a:xfrm>
            <a:off x="1524000" y="1981200"/>
            <a:ext cx="2318197" cy="4114800"/>
          </a:xfrm>
          <a:prstGeom prst="rect">
            <a:avLst/>
          </a:prstGeom>
        </p:spPr>
      </p:pic>
      <p:pic>
        <p:nvPicPr>
          <p:cNvPr id="9" name="Picture 8" descr="shouldershrug.JPG"/>
          <p:cNvPicPr>
            <a:picLocks noChangeAspect="1"/>
          </p:cNvPicPr>
          <p:nvPr/>
        </p:nvPicPr>
        <p:blipFill>
          <a:blip r:embed="rId6" cstate="print"/>
          <a:srcRect l="26296" t="14444" r="20370" b="8889"/>
          <a:stretch>
            <a:fillRect/>
          </a:stretch>
        </p:blipFill>
        <p:spPr>
          <a:xfrm>
            <a:off x="5562600" y="1981200"/>
            <a:ext cx="21336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Cooper Black" pitchFamily="18" charset="0"/>
              </a:rPr>
              <a:t>Bicep Curl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6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609600"/>
            <a:ext cx="1905000" cy="714375"/>
          </a:xfrm>
          <a:prstGeom prst="rect">
            <a:avLst/>
          </a:prstGeom>
        </p:spPr>
      </p:pic>
      <p:pic>
        <p:nvPicPr>
          <p:cNvPr id="8" name="Picture 7" descr="bicep1.JPG"/>
          <p:cNvPicPr>
            <a:picLocks noChangeAspect="1"/>
          </p:cNvPicPr>
          <p:nvPr/>
        </p:nvPicPr>
        <p:blipFill>
          <a:blip r:embed="rId6" cstate="print"/>
          <a:srcRect t="6122" r="-680" b="12245"/>
          <a:stretch>
            <a:fillRect/>
          </a:stretch>
        </p:blipFill>
        <p:spPr>
          <a:xfrm>
            <a:off x="790575" y="1968843"/>
            <a:ext cx="3400425" cy="3593757"/>
          </a:xfrm>
          <a:prstGeom prst="rect">
            <a:avLst/>
          </a:prstGeom>
        </p:spPr>
      </p:pic>
      <p:pic>
        <p:nvPicPr>
          <p:cNvPr id="9" name="Picture 8" descr="bicep2.JPG"/>
          <p:cNvPicPr>
            <a:picLocks noChangeAspect="1"/>
          </p:cNvPicPr>
          <p:nvPr/>
        </p:nvPicPr>
        <p:blipFill>
          <a:blip r:embed="rId7" cstate="print"/>
          <a:srcRect t="7018" r="-585" b="14035"/>
          <a:stretch>
            <a:fillRect/>
          </a:stretch>
        </p:blipFill>
        <p:spPr>
          <a:xfrm>
            <a:off x="4876801" y="1981200"/>
            <a:ext cx="3498426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Cooper Black" pitchFamily="18" charset="0"/>
              </a:rPr>
              <a:t>     Calf Raises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33400"/>
            <a:ext cx="1905000" cy="714375"/>
          </a:xfrm>
          <a:prstGeom prst="rect">
            <a:avLst/>
          </a:prstGeom>
        </p:spPr>
      </p:pic>
      <p:pic>
        <p:nvPicPr>
          <p:cNvPr id="8" name="Picture 7" descr="calfraises1.JPG"/>
          <p:cNvPicPr>
            <a:picLocks noChangeAspect="1"/>
          </p:cNvPicPr>
          <p:nvPr/>
        </p:nvPicPr>
        <p:blipFill>
          <a:blip r:embed="rId5" cstate="print"/>
          <a:srcRect l="33704" t="14444" r="23333" b="8889"/>
          <a:stretch>
            <a:fillRect/>
          </a:stretch>
        </p:blipFill>
        <p:spPr>
          <a:xfrm>
            <a:off x="1905000" y="2057400"/>
            <a:ext cx="1441174" cy="3429000"/>
          </a:xfrm>
          <a:prstGeom prst="rect">
            <a:avLst/>
          </a:prstGeom>
        </p:spPr>
      </p:pic>
      <p:pic>
        <p:nvPicPr>
          <p:cNvPr id="9" name="Picture 8" descr="calfraises2.JPG"/>
          <p:cNvPicPr>
            <a:picLocks noChangeAspect="1"/>
          </p:cNvPicPr>
          <p:nvPr/>
        </p:nvPicPr>
        <p:blipFill>
          <a:blip r:embed="rId6" cstate="print"/>
          <a:srcRect l="38148" t="11111" r="14444" b="11111"/>
          <a:stretch>
            <a:fillRect/>
          </a:stretch>
        </p:blipFill>
        <p:spPr>
          <a:xfrm>
            <a:off x="5791201" y="1905000"/>
            <a:ext cx="167640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en-US" dirty="0" smtClean="0"/>
              <a:t>V-sit/Plank</a:t>
            </a:r>
            <a:endParaRPr lang="en-US" dirty="0"/>
          </a:p>
        </p:txBody>
      </p:sp>
      <p:pic>
        <p:nvPicPr>
          <p:cNvPr id="5122" name="Picture 2" descr="H:\WORD\8th grade\Fitness\fitness unit\vs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H:\WORD\8th grade\Fitness\fitness unit\plan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4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1000"/>
            <a:ext cx="406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733800"/>
            <a:ext cx="4064000" cy="1524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Crunch:  Ball Lift</a:t>
            </a:r>
            <a:endParaRPr lang="en-US" dirty="0"/>
          </a:p>
        </p:txBody>
      </p:sp>
      <p:pic>
        <p:nvPicPr>
          <p:cNvPr id="1026" name="Picture 2" descr="H:\WORD\8th grade\Fitness\fitness unit\crunch ball lif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H:\WORD\8th grade\Fitness\fitness unit\crunch start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V-sit/Plank</a:t>
            </a:r>
            <a:endParaRPr lang="en-US" dirty="0"/>
          </a:p>
        </p:txBody>
      </p:sp>
      <p:pic>
        <p:nvPicPr>
          <p:cNvPr id="5122" name="Picture 2" descr="H:\WORD\8th grade\Fitness\fitness unit\vsi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H:\WORD\8th grade\Fitness\fitness unit\plan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Lunge</a:t>
            </a:r>
            <a:endParaRPr lang="en-US" dirty="0"/>
          </a:p>
        </p:txBody>
      </p:sp>
      <p:pic>
        <p:nvPicPr>
          <p:cNvPr id="6146" name="Picture 2" descr="H:\WORD\8th grade\Fitness\fitness unit\side lunge stand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H:\WORD\8th grade\Fitness\fitness unit\side lunge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Up</a:t>
            </a:r>
            <a:endParaRPr lang="en-US" dirty="0"/>
          </a:p>
        </p:txBody>
      </p:sp>
      <p:pic>
        <p:nvPicPr>
          <p:cNvPr id="7170" name="Picture 2" descr="H:\WORD\8th grade\Fitness\fitness unit\push up dow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H:\WORD\8th grade\Fitness\fitness unit\push up u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crunch with Ball</a:t>
            </a:r>
            <a:endParaRPr lang="en-US" dirty="0"/>
          </a:p>
        </p:txBody>
      </p:sp>
      <p:pic>
        <p:nvPicPr>
          <p:cNvPr id="8194" name="Picture 2" descr="H:\WORD\8th grade\Fitness\fitness unit\side crunch lif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H:\WORD\8th grade\Fitness\fitness unit\side crunch sta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5" name="Picture 4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Cooper Black" pitchFamily="18" charset="0"/>
              </a:rPr>
              <a:t>      Leg </a:t>
            </a:r>
            <a:r>
              <a:rPr lang="en-US" sz="5400" dirty="0" err="1" smtClean="0">
                <a:latin typeface="Cooper Black" pitchFamily="18" charset="0"/>
              </a:rPr>
              <a:t>Abducter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57200"/>
            <a:ext cx="1905000" cy="714375"/>
          </a:xfrm>
          <a:prstGeom prst="rect">
            <a:avLst/>
          </a:prstGeom>
        </p:spPr>
      </p:pic>
      <p:pic>
        <p:nvPicPr>
          <p:cNvPr id="8" name="Picture 7" descr="abducter1.JPG"/>
          <p:cNvPicPr>
            <a:picLocks noChangeAspect="1"/>
          </p:cNvPicPr>
          <p:nvPr/>
        </p:nvPicPr>
        <p:blipFill>
          <a:blip r:embed="rId5" cstate="print"/>
          <a:srcRect r="5759" b="24607"/>
          <a:stretch>
            <a:fillRect/>
          </a:stretch>
        </p:blipFill>
        <p:spPr>
          <a:xfrm>
            <a:off x="762000" y="1905000"/>
            <a:ext cx="3429000" cy="3657600"/>
          </a:xfrm>
          <a:prstGeom prst="rect">
            <a:avLst/>
          </a:prstGeom>
        </p:spPr>
      </p:pic>
      <p:pic>
        <p:nvPicPr>
          <p:cNvPr id="9" name="Picture 8" descr="abducter2.JPG"/>
          <p:cNvPicPr>
            <a:picLocks noChangeAspect="1"/>
          </p:cNvPicPr>
          <p:nvPr/>
        </p:nvPicPr>
        <p:blipFill>
          <a:blip r:embed="rId6" cstate="print"/>
          <a:srcRect l="27778" t="18889" r="5556" b="27777"/>
          <a:stretch>
            <a:fillRect/>
          </a:stretch>
        </p:blipFill>
        <p:spPr>
          <a:xfrm>
            <a:off x="4876800" y="1905000"/>
            <a:ext cx="3429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124200"/>
            <a:ext cx="4064000" cy="1524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241425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Cooper Black" pitchFamily="18" charset="0"/>
              </a:rPr>
              <a:t>Side Bend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81000"/>
            <a:ext cx="1905000" cy="942975"/>
          </a:xfrm>
          <a:prstGeom prst="rect">
            <a:avLst/>
          </a:prstGeom>
        </p:spPr>
      </p:pic>
      <p:pic>
        <p:nvPicPr>
          <p:cNvPr id="8" name="Picture 7" descr="sidebend1.JPG"/>
          <p:cNvPicPr>
            <a:picLocks noChangeAspect="1"/>
          </p:cNvPicPr>
          <p:nvPr/>
        </p:nvPicPr>
        <p:blipFill>
          <a:blip r:embed="rId5" cstate="print"/>
          <a:srcRect l="18889" t="11111" r="15926" b="17778"/>
          <a:stretch>
            <a:fillRect/>
          </a:stretch>
        </p:blipFill>
        <p:spPr>
          <a:xfrm>
            <a:off x="1066800" y="1981200"/>
            <a:ext cx="2743200" cy="3581399"/>
          </a:xfrm>
          <a:prstGeom prst="rect">
            <a:avLst/>
          </a:prstGeom>
        </p:spPr>
      </p:pic>
      <p:pic>
        <p:nvPicPr>
          <p:cNvPr id="9" name="Picture 8" descr="sidebend2.JPG"/>
          <p:cNvPicPr>
            <a:picLocks noChangeAspect="1"/>
          </p:cNvPicPr>
          <p:nvPr/>
        </p:nvPicPr>
        <p:blipFill>
          <a:blip r:embed="rId6" cstate="print"/>
          <a:srcRect l="5797" t="4348" r="14976" b="18841"/>
          <a:stretch>
            <a:fillRect/>
          </a:stretch>
        </p:blipFill>
        <p:spPr>
          <a:xfrm>
            <a:off x="5029200" y="1981200"/>
            <a:ext cx="3124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241425"/>
          </a:xfrm>
        </p:spPr>
        <p:txBody>
          <a:bodyPr>
            <a:normAutofit/>
          </a:bodyPr>
          <a:lstStyle/>
          <a:p>
            <a:pPr algn="l"/>
            <a:r>
              <a:rPr lang="en-US" sz="5400" dirty="0" err="1" smtClean="0">
                <a:latin typeface="Cooper Black" pitchFamily="18" charset="0"/>
              </a:rPr>
              <a:t>Tricep</a:t>
            </a:r>
            <a:r>
              <a:rPr lang="en-US" sz="5400" dirty="0" smtClean="0">
                <a:latin typeface="Cooper Black" pitchFamily="18" charset="0"/>
              </a:rPr>
              <a:t> </a:t>
            </a:r>
            <a:r>
              <a:rPr lang="en-US" sz="5400" dirty="0" err="1" smtClean="0">
                <a:latin typeface="Cooper Black" pitchFamily="18" charset="0"/>
              </a:rPr>
              <a:t>Extenstion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46482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rcRect l="27072" t="12676" r="24724" b="18623"/>
          <a:stretch>
            <a:fillRect/>
          </a:stretch>
        </p:blipFill>
        <p:spPr bwMode="auto">
          <a:xfrm>
            <a:off x="533400" y="1676400"/>
            <a:ext cx="38862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609600"/>
            <a:ext cx="1905000" cy="714375"/>
          </a:xfrm>
          <a:prstGeom prst="rect">
            <a:avLst/>
          </a:prstGeom>
        </p:spPr>
      </p:pic>
      <p:pic>
        <p:nvPicPr>
          <p:cNvPr id="9" name="Picture 8" descr="tricep1.JPG"/>
          <p:cNvPicPr>
            <a:picLocks noChangeAspect="1"/>
          </p:cNvPicPr>
          <p:nvPr/>
        </p:nvPicPr>
        <p:blipFill>
          <a:blip r:embed="rId5" cstate="print"/>
          <a:srcRect l="-2051" r="9744" b="27692"/>
          <a:stretch>
            <a:fillRect/>
          </a:stretch>
        </p:blipFill>
        <p:spPr>
          <a:xfrm>
            <a:off x="762000" y="1981200"/>
            <a:ext cx="3429000" cy="3581400"/>
          </a:xfrm>
          <a:prstGeom prst="rect">
            <a:avLst/>
          </a:prstGeom>
        </p:spPr>
      </p:pic>
      <p:pic>
        <p:nvPicPr>
          <p:cNvPr id="10" name="Picture 9" descr="tricep2.JPG"/>
          <p:cNvPicPr>
            <a:picLocks noChangeAspect="1"/>
          </p:cNvPicPr>
          <p:nvPr/>
        </p:nvPicPr>
        <p:blipFill>
          <a:blip r:embed="rId6" cstate="print"/>
          <a:srcRect r="-7190" b="7843"/>
          <a:stretch>
            <a:fillRect/>
          </a:stretch>
        </p:blipFill>
        <p:spPr>
          <a:xfrm>
            <a:off x="4953000" y="1981200"/>
            <a:ext cx="3276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March it out!</a:t>
            </a:r>
            <a:endParaRPr lang="en-US" dirty="0"/>
          </a:p>
        </p:txBody>
      </p:sp>
      <p:pic>
        <p:nvPicPr>
          <p:cNvPr id="4" name="Picture 3" descr="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4064000" cy="1524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440</Words>
  <Application>Microsoft Office PowerPoint</Application>
  <PresentationFormat>On-screen Show (4:3)</PresentationFormat>
  <Paragraphs>70</Paragraphs>
  <Slides>28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Ms. Nirode’s Total Body Workout </vt:lpstr>
      <vt:lpstr>Bicep Curl</vt:lpstr>
      <vt:lpstr>March it out!</vt:lpstr>
      <vt:lpstr>      Leg Abducter</vt:lpstr>
      <vt:lpstr>March it out!</vt:lpstr>
      <vt:lpstr>Side Bend</vt:lpstr>
      <vt:lpstr>March it out!</vt:lpstr>
      <vt:lpstr>Tricep Extenstion</vt:lpstr>
      <vt:lpstr>March it out!</vt:lpstr>
      <vt:lpstr>Lunge</vt:lpstr>
      <vt:lpstr>March it out!</vt:lpstr>
      <vt:lpstr>Ab Chops</vt:lpstr>
      <vt:lpstr>March it out!</vt:lpstr>
      <vt:lpstr>Bent Over Row</vt:lpstr>
      <vt:lpstr>March it out!</vt:lpstr>
      <vt:lpstr>Lat Pull Down</vt:lpstr>
      <vt:lpstr>March it out!</vt:lpstr>
      <vt:lpstr>Shoulder Shrug</vt:lpstr>
      <vt:lpstr>March it out!</vt:lpstr>
      <vt:lpstr>     Calf Raises</vt:lpstr>
      <vt:lpstr>March it out!</vt:lpstr>
      <vt:lpstr>V-sit/Plank</vt:lpstr>
      <vt:lpstr>March it out!</vt:lpstr>
      <vt:lpstr>Crunch:  Ball Lift</vt:lpstr>
      <vt:lpstr>V-sit/Plank</vt:lpstr>
      <vt:lpstr>Side Lunge</vt:lpstr>
      <vt:lpstr>Push Up</vt:lpstr>
      <vt:lpstr>Side crunch with Ball</vt:lpstr>
    </vt:vector>
  </TitlesOfParts>
  <Company>Port Washington-Saukville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nirodej</dc:creator>
  <cp:lastModifiedBy>nirodej</cp:lastModifiedBy>
  <cp:revision>93</cp:revision>
  <dcterms:created xsi:type="dcterms:W3CDTF">2010-02-02T16:55:00Z</dcterms:created>
  <dcterms:modified xsi:type="dcterms:W3CDTF">2013-05-06T19:32:41Z</dcterms:modified>
</cp:coreProperties>
</file>